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59" r:id="rId6"/>
    <p:sldId id="275" r:id="rId7"/>
    <p:sldId id="276" r:id="rId8"/>
    <p:sldId id="277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2" r:id="rId19"/>
    <p:sldId id="289" r:id="rId20"/>
    <p:sldId id="280" r:id="rId21"/>
    <p:sldId id="281" r:id="rId22"/>
    <p:sldId id="285" r:id="rId23"/>
    <p:sldId id="286" r:id="rId2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EDD"/>
    <a:srgbClr val="EFD2D1"/>
    <a:srgbClr val="ECCBCA"/>
    <a:srgbClr val="E4DCE3"/>
    <a:srgbClr val="D5E0F3"/>
    <a:srgbClr val="E4D4DA"/>
    <a:srgbClr val="EAC5C4"/>
    <a:srgbClr val="D4DAEC"/>
    <a:srgbClr val="DFC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6447" autoAdjust="0"/>
  </p:normalViewPr>
  <p:slideViewPr>
    <p:cSldViewPr>
      <p:cViewPr>
        <p:scale>
          <a:sx n="72" d="100"/>
          <a:sy n="72" d="100"/>
        </p:scale>
        <p:origin x="-936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33BC-D460-4D77-93F7-6D269C21E983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87FD9-94E4-4741-90B2-A17AAC81DDF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400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87FD9-94E4-4741-90B2-A17AAC81DDF2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516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61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05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41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63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018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40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13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82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24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951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11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E4DCE3"/>
            </a:gs>
            <a:gs pos="22000">
              <a:srgbClr val="E4D4DA"/>
            </a:gs>
            <a:gs pos="0">
              <a:srgbClr val="F3DEDD"/>
            </a:gs>
            <a:gs pos="84000">
              <a:srgbClr val="D5E0F3"/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FFE8-7010-42AF-AF24-E2180EF3CFB6}" type="datetimeFigureOut">
              <a:rPr lang="lt-LT" smtClean="0"/>
              <a:t>2018.04.09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2F05-05FC-4172-8341-D829630FCC2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052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Bax9LAXej4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xA80FJEeH5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5-ZYWbYIse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" Type="http://schemas.openxmlformats.org/officeDocument/2006/relationships/image" Target="../media/image32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19" Type="http://schemas.openxmlformats.org/officeDocument/2006/relationships/image" Target="../media/image49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331640" y="2924944"/>
            <a:ext cx="6768752" cy="1512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Make – up for actors/ actresses</a:t>
            </a:r>
            <a:br>
              <a:rPr lang="en-US" sz="4800" b="1" dirty="0" smtClean="0"/>
            </a:br>
            <a:endParaRPr lang="lt-LT" sz="4800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572000" y="4941168"/>
            <a:ext cx="3823888" cy="1345704"/>
          </a:xfrm>
        </p:spPr>
        <p:txBody>
          <a:bodyPr/>
          <a:lstStyle/>
          <a:p>
            <a:r>
              <a:rPr lang="en-US" b="1" dirty="0" smtClean="0"/>
              <a:t>April, 2018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8903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27168" cy="8501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About special effects make–up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used to make actors look scary, beat-up or inhuman. </a:t>
            </a:r>
          </a:p>
          <a:p>
            <a:r>
              <a:rPr lang="en-US" dirty="0" smtClean="0"/>
              <a:t>It takes up much time to use </a:t>
            </a:r>
            <a:r>
              <a:rPr lang="en-US" dirty="0"/>
              <a:t>cosmetics and appliances to create the appearance of bruises, cuts, blood, old age, </a:t>
            </a:r>
            <a:r>
              <a:rPr lang="en-US" dirty="0" smtClean="0"/>
              <a:t>deformities</a:t>
            </a:r>
            <a:r>
              <a:rPr lang="lt-LT" dirty="0" smtClean="0"/>
              <a:t> </a:t>
            </a:r>
            <a:r>
              <a:rPr lang="lt-LT" dirty="0" err="1" smtClean="0"/>
              <a:t>or</a:t>
            </a:r>
            <a:r>
              <a:rPr lang="en-US" dirty="0" smtClean="0"/>
              <a:t> mutations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87" y="4365104"/>
            <a:ext cx="402257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14295" cy="7060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About Special effects </a:t>
            </a:r>
            <a:r>
              <a:rPr lang="en-US" b="1" dirty="0" smtClean="0"/>
              <a:t>make–up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7890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Make-up is created with the help of </a:t>
            </a:r>
            <a:r>
              <a:rPr lang="en-US" i="1" dirty="0" smtClean="0"/>
              <a:t>basic materials </a:t>
            </a:r>
            <a:r>
              <a:rPr lang="en-US" dirty="0" smtClean="0"/>
              <a:t>such as:</a:t>
            </a:r>
          </a:p>
          <a:p>
            <a:r>
              <a:rPr lang="lt-LT" dirty="0" err="1" smtClean="0"/>
              <a:t>Liquid</a:t>
            </a:r>
            <a:r>
              <a:rPr lang="lt-LT" dirty="0" smtClean="0"/>
              <a:t> </a:t>
            </a:r>
            <a:r>
              <a:rPr lang="en-US" dirty="0" smtClean="0"/>
              <a:t>or Foam </a:t>
            </a:r>
            <a:r>
              <a:rPr lang="lt-LT" dirty="0" err="1" smtClean="0"/>
              <a:t>Latex</a:t>
            </a:r>
            <a:endParaRPr lang="en-US" dirty="0" smtClean="0"/>
          </a:p>
          <a:p>
            <a:r>
              <a:rPr lang="lt-LT" dirty="0" err="1" smtClean="0"/>
              <a:t>Silicone</a:t>
            </a:r>
            <a:endParaRPr lang="en-US" dirty="0" smtClean="0"/>
          </a:p>
          <a:p>
            <a:r>
              <a:rPr lang="lt-LT" dirty="0" err="1" smtClean="0"/>
              <a:t>Bald</a:t>
            </a:r>
            <a:r>
              <a:rPr lang="lt-LT" dirty="0" smtClean="0"/>
              <a:t> Cap</a:t>
            </a:r>
            <a:endParaRPr lang="en-US" dirty="0" smtClean="0"/>
          </a:p>
          <a:p>
            <a:r>
              <a:rPr lang="lt-LT" dirty="0" err="1"/>
              <a:t>Spirit</a:t>
            </a:r>
            <a:r>
              <a:rPr lang="lt-LT" dirty="0"/>
              <a:t> </a:t>
            </a:r>
            <a:r>
              <a:rPr lang="lt-LT" dirty="0" err="1"/>
              <a:t>gum</a:t>
            </a:r>
            <a:r>
              <a:rPr lang="lt-LT" dirty="0"/>
              <a:t> </a:t>
            </a:r>
            <a:endParaRPr lang="en-US" dirty="0" smtClean="0"/>
          </a:p>
          <a:p>
            <a:r>
              <a:rPr lang="lt-LT" dirty="0" err="1"/>
              <a:t>Modeling</a:t>
            </a:r>
            <a:r>
              <a:rPr lang="lt-LT" dirty="0"/>
              <a:t> </a:t>
            </a:r>
            <a:r>
              <a:rPr lang="lt-LT" dirty="0" err="1" smtClean="0"/>
              <a:t>clay</a:t>
            </a:r>
            <a:endParaRPr lang="en-US" dirty="0" smtClean="0"/>
          </a:p>
          <a:p>
            <a:r>
              <a:rPr lang="lt-LT" dirty="0" err="1" smtClean="0"/>
              <a:t>Gypsum</a:t>
            </a:r>
            <a:r>
              <a:rPr lang="lt-LT" dirty="0" smtClean="0"/>
              <a:t> </a:t>
            </a:r>
            <a:r>
              <a:rPr lang="lt-LT" dirty="0" err="1" smtClean="0"/>
              <a:t>cement</a:t>
            </a:r>
            <a:endParaRPr lang="en-US" dirty="0" smtClean="0"/>
          </a:p>
          <a:p>
            <a:r>
              <a:rPr lang="lt-LT" dirty="0" err="1"/>
              <a:t>Plaster</a:t>
            </a:r>
            <a:r>
              <a:rPr lang="lt-LT" dirty="0"/>
              <a:t> </a:t>
            </a:r>
            <a:r>
              <a:rPr lang="lt-LT" dirty="0" err="1" smtClean="0"/>
              <a:t>bandages</a:t>
            </a:r>
            <a:endParaRPr lang="en-US" dirty="0" smtClean="0"/>
          </a:p>
          <a:p>
            <a:r>
              <a:rPr lang="lt-LT" dirty="0" err="1" smtClean="0"/>
              <a:t>Make</a:t>
            </a:r>
            <a:r>
              <a:rPr lang="en-US" dirty="0" smtClean="0"/>
              <a:t>-</a:t>
            </a:r>
            <a:r>
              <a:rPr lang="lt-LT" dirty="0" err="1" smtClean="0"/>
              <a:t>up</a:t>
            </a:r>
            <a:r>
              <a:rPr lang="lt-LT" dirty="0" smtClean="0"/>
              <a:t> </a:t>
            </a:r>
            <a:r>
              <a:rPr lang="lt-LT" dirty="0" err="1"/>
              <a:t>removal</a:t>
            </a:r>
            <a:r>
              <a:rPr lang="lt-LT" dirty="0"/>
              <a:t> 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05" y="3933219"/>
            <a:ext cx="2160240" cy="216024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79" y="4581128"/>
            <a:ext cx="1905000" cy="209550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01" y="1831964"/>
            <a:ext cx="14287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80920" cy="85010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b="1" dirty="0"/>
              <a:t>10 steps how to do special effects </a:t>
            </a:r>
            <a:r>
              <a:rPr lang="en-US" sz="3200" b="1" dirty="0" smtClean="0"/>
              <a:t>make-up</a:t>
            </a:r>
            <a:endParaRPr lang="lt-LT" sz="32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1461380"/>
            <a:ext cx="8229600" cy="5063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1. Apply </a:t>
            </a:r>
            <a:r>
              <a:rPr lang="en-US" sz="2400" dirty="0"/>
              <a:t>a primer. </a:t>
            </a:r>
            <a:r>
              <a:rPr lang="en-US" sz="2400" dirty="0" smtClean="0"/>
              <a:t>It will create </a:t>
            </a:r>
            <a:r>
              <a:rPr lang="en-US" sz="2400" dirty="0"/>
              <a:t>a </a:t>
            </a:r>
            <a:r>
              <a:rPr lang="en-US" sz="2400" dirty="0" smtClean="0"/>
              <a:t>base</a:t>
            </a:r>
            <a:r>
              <a:rPr lang="lt-LT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2. Plot </a:t>
            </a:r>
            <a:r>
              <a:rPr lang="en-US" sz="2400" dirty="0"/>
              <a:t>out the shape of the scar you want to create using a white </a:t>
            </a:r>
            <a:r>
              <a:rPr lang="en-US" sz="2400" dirty="0" smtClean="0"/>
              <a:t>pencil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3. Start </a:t>
            </a:r>
            <a:r>
              <a:rPr lang="en-US" sz="2400" dirty="0"/>
              <a:t>building the edges of the </a:t>
            </a:r>
            <a:r>
              <a:rPr lang="en-US" sz="2400" dirty="0" smtClean="0"/>
              <a:t>scar </a:t>
            </a:r>
            <a:r>
              <a:rPr lang="en-US" sz="2400" dirty="0"/>
              <a:t>using the wax.</a:t>
            </a:r>
          </a:p>
          <a:p>
            <a:pPr marL="0" indent="0">
              <a:buNone/>
            </a:pPr>
            <a:r>
              <a:rPr lang="en-US" sz="2400" dirty="0" smtClean="0"/>
              <a:t> 4. Using </a:t>
            </a:r>
            <a:r>
              <a:rPr lang="en-US" sz="2400" dirty="0"/>
              <a:t>a </a:t>
            </a:r>
            <a:r>
              <a:rPr lang="en-US" sz="2400" dirty="0" smtClean="0"/>
              <a:t>make-up </a:t>
            </a:r>
            <a:r>
              <a:rPr lang="en-US" sz="2400" dirty="0"/>
              <a:t>sponge, apply liquid latex over the </a:t>
            </a:r>
            <a:r>
              <a:rPr lang="en-US" sz="2400" dirty="0" smtClean="0"/>
              <a:t>wax</a:t>
            </a:r>
            <a:r>
              <a:rPr lang="lt-LT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5. Apply </a:t>
            </a:r>
            <a:r>
              <a:rPr lang="en-US" sz="2400" dirty="0"/>
              <a:t>matching </a:t>
            </a:r>
            <a:r>
              <a:rPr lang="en-US" sz="2400" dirty="0" smtClean="0"/>
              <a:t>foundation </a:t>
            </a:r>
            <a:r>
              <a:rPr lang="en-US" sz="2400" dirty="0"/>
              <a:t>over the fake </a:t>
            </a:r>
            <a:r>
              <a:rPr lang="en-US" sz="2400" dirty="0" smtClean="0"/>
              <a:t>skin </a:t>
            </a:r>
            <a:r>
              <a:rPr lang="en-US" sz="2400" dirty="0"/>
              <a:t>to make it look more realistic. </a:t>
            </a:r>
          </a:p>
          <a:p>
            <a:pPr marL="0" indent="0">
              <a:buNone/>
            </a:pPr>
            <a:r>
              <a:rPr lang="en-US" sz="2400" dirty="0" smtClean="0"/>
              <a:t>6. Fill </a:t>
            </a:r>
            <a:r>
              <a:rPr lang="en-US" sz="2400" dirty="0"/>
              <a:t>in the open gash with a dark brown </a:t>
            </a:r>
            <a:r>
              <a:rPr lang="en-US" sz="2400" dirty="0" smtClean="0"/>
              <a:t>eye shadow</a:t>
            </a:r>
            <a:r>
              <a:rPr lang="lt-LT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7.Build </a:t>
            </a:r>
            <a:r>
              <a:rPr lang="en-US" sz="2400" dirty="0"/>
              <a:t>on the dark brown with a black </a:t>
            </a:r>
            <a:r>
              <a:rPr lang="en-US" sz="2400" dirty="0" smtClean="0"/>
              <a:t>eye</a:t>
            </a:r>
          </a:p>
          <a:p>
            <a:pPr marL="0" indent="0">
              <a:buNone/>
            </a:pPr>
            <a:r>
              <a:rPr lang="en-US" sz="2400" dirty="0" smtClean="0"/>
              <a:t> shadow</a:t>
            </a:r>
            <a:r>
              <a:rPr lang="en-US" sz="2400" dirty="0"/>
              <a:t>. P</a:t>
            </a:r>
            <a:r>
              <a:rPr lang="en-US" sz="2400" dirty="0" smtClean="0"/>
              <a:t>atches </a:t>
            </a:r>
            <a:r>
              <a:rPr lang="en-US" sz="2400" dirty="0"/>
              <a:t>of </a:t>
            </a:r>
            <a:r>
              <a:rPr lang="en-US" sz="2400" dirty="0" err="1"/>
              <a:t>colour</a:t>
            </a:r>
            <a:r>
              <a:rPr lang="en-US" sz="2400" dirty="0"/>
              <a:t> will make it </a:t>
            </a:r>
            <a:r>
              <a:rPr lang="en-US" sz="2400" dirty="0" smtClean="0"/>
              <a:t>look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as </a:t>
            </a:r>
            <a:r>
              <a:rPr lang="en-US" sz="2400" dirty="0" smtClean="0"/>
              <a:t>if </a:t>
            </a:r>
            <a:r>
              <a:rPr lang="en-US" sz="2400" dirty="0"/>
              <a:t>the wound has different depths</a:t>
            </a:r>
            <a:r>
              <a:rPr lang="en-US" sz="2400" dirty="0" smtClean="0"/>
              <a:t>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69160"/>
            <a:ext cx="2987928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176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8.Us</a:t>
            </a:r>
            <a:r>
              <a:rPr lang="lt-LT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a deep red </a:t>
            </a:r>
            <a:r>
              <a:rPr lang="en-US" sz="2400" dirty="0" smtClean="0"/>
              <a:t>lipstick</a:t>
            </a:r>
            <a:r>
              <a:rPr lang="lt-LT" sz="2400" dirty="0"/>
              <a:t>.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9.Apply</a:t>
            </a:r>
            <a:r>
              <a:rPr lang="lt-LT" sz="2400" dirty="0" smtClean="0"/>
              <a:t> </a:t>
            </a:r>
            <a:r>
              <a:rPr lang="en-US" sz="2400" dirty="0" smtClean="0"/>
              <a:t>some </a:t>
            </a:r>
            <a:r>
              <a:rPr lang="en-US" sz="2400" dirty="0"/>
              <a:t>brown eyeshadows around the outer edges of the 'wound'. Build on this with blues, purples, yellows and greens. </a:t>
            </a:r>
          </a:p>
          <a:p>
            <a:pPr marL="0" indent="0" algn="just">
              <a:buNone/>
            </a:pPr>
            <a:r>
              <a:rPr lang="en-US" sz="2400" dirty="0" smtClean="0"/>
              <a:t>10. </a:t>
            </a:r>
            <a:r>
              <a:rPr lang="en-US" sz="2400" dirty="0" err="1" smtClean="0"/>
              <a:t>Tak</a:t>
            </a:r>
            <a:r>
              <a:rPr lang="lt-LT" sz="2400" dirty="0" smtClean="0"/>
              <a:t>e</a:t>
            </a:r>
            <a:r>
              <a:rPr lang="en-US" sz="2400" dirty="0" smtClean="0"/>
              <a:t> thick </a:t>
            </a:r>
            <a:r>
              <a:rPr lang="en-US" sz="2400" dirty="0"/>
              <a:t>fake blood and </a:t>
            </a:r>
            <a:r>
              <a:rPr lang="lt-LT" sz="2400" dirty="0" smtClean="0"/>
              <a:t>a</a:t>
            </a:r>
            <a:r>
              <a:rPr lang="en-US" sz="2400" dirty="0" err="1" smtClean="0"/>
              <a:t>dd</a:t>
            </a:r>
            <a:r>
              <a:rPr lang="en-US" sz="2400" dirty="0" smtClean="0"/>
              <a:t> </a:t>
            </a:r>
            <a:r>
              <a:rPr lang="en-US" sz="2400" dirty="0"/>
              <a:t>some of </a:t>
            </a:r>
            <a:r>
              <a:rPr lang="en-US" sz="2400" dirty="0" smtClean="0"/>
              <a:t>it into </a:t>
            </a:r>
            <a:r>
              <a:rPr lang="en-US" sz="2400" dirty="0"/>
              <a:t>the wound. </a:t>
            </a:r>
            <a:r>
              <a:rPr lang="en-US" sz="2400" dirty="0" smtClean="0"/>
              <a:t>Add </a:t>
            </a:r>
            <a:r>
              <a:rPr lang="en-US" sz="2400" dirty="0"/>
              <a:t>some of the runny stage blood next. </a:t>
            </a:r>
            <a:r>
              <a:rPr lang="lt-LT" sz="2400" dirty="0" smtClean="0"/>
              <a:t>It</a:t>
            </a:r>
            <a:r>
              <a:rPr lang="en-US" sz="2400" dirty="0" smtClean="0"/>
              <a:t> </a:t>
            </a:r>
            <a:r>
              <a:rPr lang="en-US" sz="2400" dirty="0"/>
              <a:t>will make the wound look more realistic. </a:t>
            </a:r>
            <a:r>
              <a:rPr lang="lt-LT" sz="2400" dirty="0" smtClean="0"/>
              <a:t>C</a:t>
            </a:r>
            <a:r>
              <a:rPr lang="en-US" sz="2400" dirty="0" err="1" smtClean="0"/>
              <a:t>reate</a:t>
            </a:r>
            <a:r>
              <a:rPr lang="en-US" sz="2400" dirty="0" smtClean="0"/>
              <a:t> </a:t>
            </a:r>
            <a:r>
              <a:rPr lang="en-US" sz="2400" dirty="0"/>
              <a:t>blood spray. </a:t>
            </a:r>
            <a:r>
              <a:rPr lang="en-US" sz="2400" dirty="0" smtClean="0"/>
              <a:t>Then </a:t>
            </a:r>
            <a:r>
              <a:rPr lang="en-US" sz="2400" dirty="0" err="1" smtClean="0"/>
              <a:t>tak</a:t>
            </a:r>
            <a:r>
              <a:rPr lang="lt-LT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a sharp red </a:t>
            </a:r>
            <a:r>
              <a:rPr lang="en-US" sz="2400" dirty="0" smtClean="0"/>
              <a:t>lip liner</a:t>
            </a:r>
            <a:r>
              <a:rPr lang="en-US" sz="2400" dirty="0"/>
              <a:t>, lightly draw in some veins </a:t>
            </a:r>
            <a:r>
              <a:rPr lang="en-US" sz="2400" dirty="0" smtClean="0"/>
              <a:t>around the </a:t>
            </a:r>
            <a:r>
              <a:rPr lang="en-US" sz="2400" dirty="0"/>
              <a:t>wound. </a:t>
            </a:r>
            <a:endParaRPr lang="en-US" sz="2400" dirty="0" smtClean="0"/>
          </a:p>
          <a:p>
            <a:pPr marL="0" indent="0" algn="just">
              <a:buNone/>
            </a:pP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6" y="3717032"/>
            <a:ext cx="2872672" cy="191212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16367"/>
            <a:ext cx="2967012" cy="185211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61048"/>
            <a:ext cx="1872208" cy="28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31224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How movie monsters are made?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https</a:t>
            </a:r>
            <a:r>
              <a:rPr lang="lt-LT" dirty="0">
                <a:hlinkClick r:id="rId2"/>
              </a:rPr>
              <a:t>://</a:t>
            </a:r>
            <a:r>
              <a:rPr lang="lt-LT" dirty="0" smtClean="0">
                <a:hlinkClick r:id="rId2"/>
              </a:rPr>
              <a:t>www.youtube.com/watch?v=Bax9LAXej4A</a:t>
            </a:r>
            <a:endParaRPr lang="en-US" dirty="0" smtClean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4248472" cy="23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6864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Scrapes </a:t>
            </a:r>
            <a:r>
              <a:rPr lang="en-US" b="1" dirty="0"/>
              <a:t>special </a:t>
            </a:r>
            <a:r>
              <a:rPr lang="en-US" b="1" dirty="0" err="1"/>
              <a:t>fx</a:t>
            </a:r>
            <a:r>
              <a:rPr lang="en-US" b="1" dirty="0"/>
              <a:t> makeup tutorial</a:t>
            </a:r>
            <a:r>
              <a:rPr lang="en-US" dirty="0"/>
              <a:t/>
            </a:r>
            <a:br>
              <a:rPr lang="en-US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www.youtube.com/watch?v=xA80FJEeH50</a:t>
            </a:r>
            <a:endParaRPr lang="en-US" dirty="0" smtClean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5184576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211144" cy="7060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lt-LT" b="1" dirty="0" smtClean="0"/>
              <a:t>T</a:t>
            </a:r>
            <a:r>
              <a:rPr lang="en-US" b="1" dirty="0" smtClean="0"/>
              <a:t>op </a:t>
            </a:r>
            <a:r>
              <a:rPr lang="lt-LT" b="1" dirty="0" smtClean="0"/>
              <a:t>10 </a:t>
            </a:r>
            <a:r>
              <a:rPr lang="lt-LT" b="1" dirty="0"/>
              <a:t>SFX </a:t>
            </a:r>
            <a:r>
              <a:rPr lang="en-US" b="1" dirty="0" smtClean="0"/>
              <a:t>makeup hacks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www.youtube.com/watch?v=5-ZYWbYIse4</a:t>
            </a:r>
            <a:endParaRPr lang="en-US" dirty="0" smtClean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1060"/>
            <a:ext cx="5832648" cy="327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Actors b</a:t>
            </a:r>
            <a:r>
              <a:rPr lang="en-US" b="1" dirty="0" smtClean="0"/>
              <a:t>efore and after applying special effects make</a:t>
            </a:r>
            <a:r>
              <a:rPr lang="lt-LT" b="1" dirty="0" smtClean="0"/>
              <a:t>-</a:t>
            </a:r>
            <a:r>
              <a:rPr lang="en-US" b="1" dirty="0" smtClean="0"/>
              <a:t>up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724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3" y="78575"/>
            <a:ext cx="2550585" cy="217546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47" y="103732"/>
            <a:ext cx="3333750" cy="198120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3229475" cy="198736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" y="2567476"/>
            <a:ext cx="2675973" cy="180020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54040"/>
            <a:ext cx="3230807" cy="1786098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72" y="2337464"/>
            <a:ext cx="2819400" cy="1619250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23" y="186326"/>
            <a:ext cx="2867922" cy="1892358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67" y="4371522"/>
            <a:ext cx="2790056" cy="2092542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72" y="4452921"/>
            <a:ext cx="2692166" cy="17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08" y="0"/>
            <a:ext cx="9228708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05721"/>
            <a:ext cx="26277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b="1" dirty="0" err="1"/>
              <a:t>Ralph</a:t>
            </a:r>
            <a:r>
              <a:rPr lang="lt-LT" b="1" dirty="0"/>
              <a:t> </a:t>
            </a:r>
            <a:r>
              <a:rPr lang="lt-LT" b="1" dirty="0" err="1"/>
              <a:t>Fiennes</a:t>
            </a:r>
            <a:r>
              <a:rPr lang="lt-LT" b="1" dirty="0"/>
              <a:t> - </a:t>
            </a:r>
            <a:r>
              <a:rPr lang="lt-LT" b="1" dirty="0" err="1"/>
              <a:t>Lord</a:t>
            </a:r>
            <a:r>
              <a:rPr lang="lt-LT" b="1" dirty="0"/>
              <a:t> </a:t>
            </a:r>
            <a:r>
              <a:rPr lang="lt-LT" b="1" dirty="0" err="1"/>
              <a:t>Voldemort</a:t>
            </a:r>
            <a:r>
              <a:rPr lang="lt-LT" b="1" dirty="0"/>
              <a:t> (</a:t>
            </a:r>
            <a:r>
              <a:rPr lang="lt-LT" b="1" dirty="0" err="1"/>
              <a:t>Harry</a:t>
            </a:r>
            <a:r>
              <a:rPr lang="lt-LT" b="1" dirty="0"/>
              <a:t> </a:t>
            </a:r>
            <a:r>
              <a:rPr lang="lt-LT" b="1" dirty="0" err="1" smtClean="0"/>
              <a:t>Potter</a:t>
            </a:r>
            <a:r>
              <a:rPr lang="en-US" b="1" dirty="0" smtClean="0"/>
              <a:t> </a:t>
            </a:r>
            <a:r>
              <a:rPr lang="lt-LT" b="1" dirty="0" err="1" smtClean="0"/>
              <a:t>Series</a:t>
            </a:r>
            <a:r>
              <a:rPr lang="lt-LT" b="1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6308" y="3581197"/>
            <a:ext cx="32866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Naomi Grossman - Pepper (American Horror Story Series)</a:t>
            </a:r>
            <a:endParaRPr lang="lt-LT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2368" y="1499020"/>
            <a:ext cx="32544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Heath Ledger - Joker (The Dark Knight</a:t>
            </a:r>
            <a:r>
              <a:rPr lang="en-US" sz="1600" b="1" dirty="0"/>
              <a:t>)</a:t>
            </a:r>
            <a:endParaRPr lang="lt-LT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589" y="6045916"/>
            <a:ext cx="30992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b="1" dirty="0" err="1"/>
              <a:t>John</a:t>
            </a:r>
            <a:r>
              <a:rPr lang="lt-LT" b="1" dirty="0"/>
              <a:t> </a:t>
            </a:r>
            <a:r>
              <a:rPr lang="lt-LT" b="1" dirty="0" err="1"/>
              <a:t>Travolta</a:t>
            </a:r>
            <a:r>
              <a:rPr lang="lt-LT" b="1" dirty="0"/>
              <a:t> - </a:t>
            </a:r>
            <a:r>
              <a:rPr lang="lt-LT" b="1" dirty="0" err="1"/>
              <a:t>Edna</a:t>
            </a:r>
            <a:r>
              <a:rPr lang="lt-LT" b="1" dirty="0"/>
              <a:t> </a:t>
            </a:r>
            <a:r>
              <a:rPr lang="lt-LT" b="1" dirty="0" err="1"/>
              <a:t>Turnblad</a:t>
            </a:r>
            <a:r>
              <a:rPr lang="lt-LT" b="1" dirty="0"/>
              <a:t> (</a:t>
            </a:r>
            <a:r>
              <a:rPr lang="lt-LT" b="1" dirty="0" err="1"/>
              <a:t>Hairspray</a:t>
            </a:r>
            <a:r>
              <a:rPr lang="lt-LT" b="1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5907416"/>
            <a:ext cx="27363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Jim Carrey - The Grinch (How The Grinch Stole Christmas)</a:t>
            </a:r>
            <a:endParaRPr lang="lt-L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16" y="3897533"/>
            <a:ext cx="2771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Daveigh</a:t>
            </a:r>
            <a:r>
              <a:rPr lang="en-US" b="1" dirty="0"/>
              <a:t> Chase - Samara (The Ring )</a:t>
            </a:r>
            <a:endParaRPr lang="lt-LT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3" y="6062211"/>
            <a:ext cx="28251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 </a:t>
            </a:r>
            <a:r>
              <a:rPr lang="lt-LT" b="1" dirty="0" err="1"/>
              <a:t>Bonnie</a:t>
            </a:r>
            <a:r>
              <a:rPr lang="lt-LT" b="1" dirty="0"/>
              <a:t> </a:t>
            </a:r>
            <a:r>
              <a:rPr lang="lt-LT" b="1" dirty="0" err="1"/>
              <a:t>Aarons</a:t>
            </a:r>
            <a:r>
              <a:rPr lang="lt-LT" b="1" dirty="0"/>
              <a:t> - </a:t>
            </a:r>
            <a:r>
              <a:rPr lang="lt-LT" b="1" dirty="0" err="1"/>
              <a:t>Valak</a:t>
            </a:r>
            <a:r>
              <a:rPr lang="lt-LT" b="1" dirty="0"/>
              <a:t> (</a:t>
            </a:r>
            <a:r>
              <a:rPr lang="lt-LT" b="1" dirty="0" err="1"/>
              <a:t>The</a:t>
            </a:r>
            <a:r>
              <a:rPr lang="lt-LT" b="1" dirty="0"/>
              <a:t> </a:t>
            </a:r>
            <a:r>
              <a:rPr lang="lt-LT" b="1" dirty="0" err="1"/>
              <a:t>Conjuring</a:t>
            </a:r>
            <a:r>
              <a:rPr lang="lt-LT" b="1" dirty="0"/>
              <a:t> 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0511" y="3435868"/>
            <a:ext cx="28438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Jennifer Lawrence - Mystique (X-Men: Days Of Future Past)</a:t>
            </a:r>
            <a:endParaRPr lang="lt-LT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2982" y="1560575"/>
            <a:ext cx="29413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b="1" dirty="0" err="1" smtClean="0"/>
              <a:t>E.Murphy</a:t>
            </a:r>
            <a:r>
              <a:rPr lang="en-US" b="1" dirty="0" smtClean="0"/>
              <a:t> – Sherman </a:t>
            </a:r>
            <a:r>
              <a:rPr lang="en-US" b="1" dirty="0" err="1" smtClean="0"/>
              <a:t>Klump</a:t>
            </a:r>
            <a:r>
              <a:rPr lang="en-US" b="1" dirty="0" smtClean="0"/>
              <a:t> ( The nutty professor) 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3430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15605" cy="8501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lt-LT" sz="5400" b="1" dirty="0" err="1" smtClean="0"/>
              <a:t>Content</a:t>
            </a:r>
            <a:endParaRPr lang="lt-LT" sz="54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1523604"/>
            <a:ext cx="8229600" cy="5645224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Types of </a:t>
            </a:r>
            <a:r>
              <a:rPr lang="en-US" sz="3100" dirty="0" smtClean="0"/>
              <a:t>Make–up. </a:t>
            </a:r>
            <a:endParaRPr lang="en-US" sz="3100" dirty="0" smtClean="0"/>
          </a:p>
          <a:p>
            <a:r>
              <a:rPr lang="en-US" sz="3100" dirty="0" smtClean="0"/>
              <a:t>About </a:t>
            </a:r>
            <a:r>
              <a:rPr lang="en-US" sz="3100" dirty="0"/>
              <a:t>stage </a:t>
            </a:r>
            <a:r>
              <a:rPr lang="en-US" sz="3100" dirty="0" smtClean="0"/>
              <a:t>make–up.</a:t>
            </a:r>
            <a:endParaRPr lang="en-US" sz="3100" dirty="0" smtClean="0"/>
          </a:p>
          <a:p>
            <a:r>
              <a:rPr lang="en-US" sz="3100" dirty="0" smtClean="0"/>
              <a:t>Stage </a:t>
            </a:r>
            <a:r>
              <a:rPr lang="en-US" sz="3100" dirty="0"/>
              <a:t>make-up for men. </a:t>
            </a:r>
            <a:r>
              <a:rPr lang="en-US" sz="3100" dirty="0" smtClean="0"/>
              <a:t>TIPS.</a:t>
            </a:r>
            <a:endParaRPr lang="en-US" sz="3100" dirty="0" smtClean="0"/>
          </a:p>
          <a:p>
            <a:r>
              <a:rPr lang="en-US" sz="3100" dirty="0"/>
              <a:t>Stage make-up for </a:t>
            </a:r>
            <a:r>
              <a:rPr lang="en-US" sz="3100" dirty="0" smtClean="0"/>
              <a:t>women</a:t>
            </a:r>
            <a:r>
              <a:rPr lang="en-US" sz="3100" dirty="0"/>
              <a:t>. </a:t>
            </a:r>
            <a:r>
              <a:rPr lang="en-US" sz="3100" dirty="0" smtClean="0"/>
              <a:t>TIPS.</a:t>
            </a:r>
            <a:endParaRPr lang="en-US" sz="3100" dirty="0" smtClean="0"/>
          </a:p>
          <a:p>
            <a:r>
              <a:rPr lang="en-US" sz="3100" dirty="0"/>
              <a:t>Special effects </a:t>
            </a:r>
            <a:r>
              <a:rPr lang="en-US" sz="3100" dirty="0" smtClean="0"/>
              <a:t>make–up. </a:t>
            </a:r>
            <a:endParaRPr lang="en-US" sz="3100" dirty="0"/>
          </a:p>
          <a:p>
            <a:r>
              <a:rPr lang="en-US" sz="3100" dirty="0" smtClean="0"/>
              <a:t>10 steps how to do special effects </a:t>
            </a:r>
            <a:r>
              <a:rPr lang="en-US" sz="3100" dirty="0" smtClean="0"/>
              <a:t>make–up.</a:t>
            </a:r>
            <a:endParaRPr lang="en-US" sz="3100" dirty="0" smtClean="0"/>
          </a:p>
          <a:p>
            <a:r>
              <a:rPr lang="en-US" sz="3100" dirty="0" smtClean="0"/>
              <a:t>Some videos.</a:t>
            </a:r>
            <a:endParaRPr lang="en-US" sz="3100" dirty="0" smtClean="0"/>
          </a:p>
          <a:p>
            <a:r>
              <a:rPr lang="en-US" sz="3100" dirty="0"/>
              <a:t>Actors b</a:t>
            </a:r>
            <a:r>
              <a:rPr lang="en-US" sz="3100" dirty="0" smtClean="0"/>
              <a:t>efore and after applying special effects</a:t>
            </a:r>
          </a:p>
          <a:p>
            <a:pPr marL="0" indent="0">
              <a:buNone/>
            </a:pPr>
            <a:r>
              <a:rPr lang="en-US" sz="3100" dirty="0"/>
              <a:t> </a:t>
            </a:r>
            <a:r>
              <a:rPr lang="en-US" sz="3100" dirty="0" smtClean="0"/>
              <a:t>    </a:t>
            </a:r>
            <a:r>
              <a:rPr lang="en-US" sz="3100" dirty="0" smtClean="0"/>
              <a:t>make–up.</a:t>
            </a:r>
            <a:endParaRPr lang="en-US" sz="3100" dirty="0" smtClean="0"/>
          </a:p>
          <a:p>
            <a:r>
              <a:rPr lang="en-US" sz="3100" dirty="0"/>
              <a:t>Project members </a:t>
            </a:r>
            <a:r>
              <a:rPr lang="en-US" sz="3100" dirty="0" smtClean="0"/>
              <a:t>before </a:t>
            </a:r>
            <a:r>
              <a:rPr lang="en-US" sz="3100" dirty="0"/>
              <a:t>and after applying </a:t>
            </a: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special </a:t>
            </a:r>
            <a:r>
              <a:rPr lang="en-US" sz="3100" dirty="0"/>
              <a:t>effects </a:t>
            </a:r>
            <a:r>
              <a:rPr lang="en-US" sz="3100" dirty="0" smtClean="0"/>
              <a:t>make-up.</a:t>
            </a:r>
            <a:endParaRPr lang="en-US" sz="3100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9" y="1523604"/>
            <a:ext cx="2304256" cy="1726656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45" y="3333328"/>
            <a:ext cx="1751856" cy="175185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38" y="5085184"/>
            <a:ext cx="2283270" cy="15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Project members  </a:t>
            </a:r>
            <a:r>
              <a:rPr lang="en-US" b="1" dirty="0"/>
              <a:t>b</a:t>
            </a:r>
            <a:r>
              <a:rPr lang="en-US" b="1" dirty="0" smtClean="0"/>
              <a:t>efore and after applying special effects make</a:t>
            </a:r>
            <a:r>
              <a:rPr lang="lt-LT" b="1" dirty="0" smtClean="0"/>
              <a:t>-</a:t>
            </a:r>
            <a:r>
              <a:rPr lang="en-US" b="1" dirty="0" smtClean="0"/>
              <a:t>up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9201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" y="2204093"/>
            <a:ext cx="1554163" cy="222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204093"/>
            <a:ext cx="1511300" cy="222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56" y="2204093"/>
            <a:ext cx="1345759" cy="222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E:\ignas zvik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16" y="2216481"/>
            <a:ext cx="1836624" cy="21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5" y="1"/>
            <a:ext cx="1582291" cy="215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0"/>
            <a:ext cx="1461803" cy="215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56" y="28789"/>
            <a:ext cx="1583669" cy="213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24" y="28790"/>
            <a:ext cx="1421859" cy="21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35" y="28790"/>
            <a:ext cx="1600309" cy="21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48832"/>
            <a:ext cx="1475655" cy="22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16481"/>
            <a:ext cx="1584176" cy="214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34724"/>
            <a:ext cx="1547663" cy="203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E:\lapkus make up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5" y="4428141"/>
            <a:ext cx="1363635" cy="25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:\lapkus foto 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02" y="4472001"/>
            <a:ext cx="161138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E:\edgaras make up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09" y="4410154"/>
            <a:ext cx="1513828" cy="24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:\edgaras foto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17" y="4410154"/>
            <a:ext cx="1625460" cy="24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E:\egle make up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85" y="4365103"/>
            <a:ext cx="1375683" cy="2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:\egle fot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94" y="4365105"/>
            <a:ext cx="1782615" cy="267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9221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t-LT" b="1" dirty="0" err="1" smtClean="0"/>
              <a:t>We</a:t>
            </a:r>
            <a:r>
              <a:rPr lang="lt-LT" b="1" dirty="0" smtClean="0"/>
              <a:t> are </a:t>
            </a:r>
            <a:r>
              <a:rPr lang="lt-LT" b="1" dirty="0" err="1" smtClean="0"/>
              <a:t>ready</a:t>
            </a:r>
            <a:r>
              <a:rPr lang="lt-LT" b="1" dirty="0" smtClean="0"/>
              <a:t> </a:t>
            </a:r>
            <a:r>
              <a:rPr lang="lt-LT" b="1" dirty="0" err="1" smtClean="0"/>
              <a:t>for</a:t>
            </a:r>
            <a:r>
              <a:rPr lang="lt-LT" b="1" dirty="0" smtClean="0"/>
              <a:t> </a:t>
            </a:r>
            <a:r>
              <a:rPr lang="lt-LT" b="1" dirty="0" err="1" smtClean="0"/>
              <a:t>Make-up</a:t>
            </a:r>
            <a:r>
              <a:rPr lang="lt-LT" b="1" dirty="0" err="1" smtClean="0">
                <a:sym typeface="Wingdings" pitchFamily="2" charset="2"/>
              </a:rPr>
              <a:t></a:t>
            </a:r>
            <a:endParaRPr lang="lt-LT" b="1" dirty="0"/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7" name="Turinio vietos rezervavimo ženklas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138372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792088"/>
          </a:xfrm>
          <a:solidFill>
            <a:schemeClr val="bg1"/>
          </a:solidFill>
        </p:spPr>
        <p:txBody>
          <a:bodyPr/>
          <a:lstStyle/>
          <a:p>
            <a:r>
              <a:rPr lang="lt-LT" b="1" dirty="0" err="1" smtClean="0"/>
              <a:t>Thanks</a:t>
            </a:r>
            <a:r>
              <a:rPr lang="lt-LT" b="1" dirty="0" smtClean="0"/>
              <a:t> </a:t>
            </a:r>
            <a:r>
              <a:rPr lang="lt-LT" b="1" dirty="0" err="1" smtClean="0"/>
              <a:t>for</a:t>
            </a:r>
            <a:r>
              <a:rPr lang="lt-LT" b="1" dirty="0" smtClean="0"/>
              <a:t> </a:t>
            </a:r>
            <a:r>
              <a:rPr lang="lt-LT" b="1" dirty="0" err="1" smtClean="0"/>
              <a:t>watching</a:t>
            </a:r>
            <a:endParaRPr lang="lt-LT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86" y="1412776"/>
            <a:ext cx="5328592" cy="310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666253"/>
            <a:ext cx="2062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Done by GRETA and VINCENTAS</a:t>
            </a:r>
            <a:endParaRPr lang="lt-LT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6428" y="543541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/>
              <a:t>Mažeikiai</a:t>
            </a:r>
          </a:p>
          <a:p>
            <a:r>
              <a:rPr lang="lt-LT" sz="2000" dirty="0"/>
              <a:t>Gabija </a:t>
            </a:r>
            <a:r>
              <a:rPr lang="lt-LT" sz="2000" dirty="0" err="1" smtClean="0"/>
              <a:t>gymnasi</a:t>
            </a:r>
            <a:r>
              <a:rPr lang="en-US" sz="2000" dirty="0" smtClean="0"/>
              <a:t>u</a:t>
            </a:r>
            <a:r>
              <a:rPr lang="lt-LT" sz="2000" dirty="0" smtClean="0"/>
              <a:t>m</a:t>
            </a:r>
            <a:endParaRPr lang="lt-LT" sz="2000" dirty="0"/>
          </a:p>
          <a:p>
            <a:r>
              <a:rPr lang="lt-LT" sz="2000" dirty="0" err="1"/>
              <a:t>Lithuania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35382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48872" cy="792088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Types of </a:t>
            </a:r>
            <a:r>
              <a:rPr lang="en-US" b="1" dirty="0"/>
              <a:t>m</a:t>
            </a:r>
            <a:r>
              <a:rPr lang="en-US" b="1" dirty="0" smtClean="0"/>
              <a:t>ake–up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1628800"/>
            <a:ext cx="8373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Movie </a:t>
            </a:r>
            <a:r>
              <a:rPr lang="en-US" sz="2800" dirty="0" smtClean="0"/>
              <a:t>make-up </a:t>
            </a:r>
            <a:r>
              <a:rPr lang="en-US" sz="2800" dirty="0"/>
              <a:t>ranges from </a:t>
            </a:r>
            <a:r>
              <a:rPr lang="en-US" sz="2800" dirty="0" smtClean="0"/>
              <a:t>simple </a:t>
            </a:r>
            <a:r>
              <a:rPr lang="en-US" sz="2800" dirty="0"/>
              <a:t>applications </a:t>
            </a:r>
            <a:r>
              <a:rPr lang="en-US" sz="2800" dirty="0" smtClean="0"/>
              <a:t>(</a:t>
            </a:r>
            <a:r>
              <a:rPr lang="en-US" sz="2800" b="1" i="1" dirty="0" smtClean="0"/>
              <a:t>No </a:t>
            </a:r>
          </a:p>
          <a:p>
            <a:pPr marL="0" indent="0">
              <a:buNone/>
            </a:pPr>
            <a:r>
              <a:rPr lang="en-US" sz="2800" b="1" i="1" dirty="0"/>
              <a:t>m</a:t>
            </a:r>
            <a:r>
              <a:rPr lang="en-US" sz="2800" b="1" i="1" dirty="0" smtClean="0"/>
              <a:t>ake-up or Stage make-up</a:t>
            </a:r>
            <a:r>
              <a:rPr lang="en-US" sz="2800" dirty="0" smtClean="0"/>
              <a:t>) to complex </a:t>
            </a:r>
            <a:r>
              <a:rPr lang="en-US" sz="2800" dirty="0"/>
              <a:t>monster </a:t>
            </a:r>
            <a:r>
              <a:rPr lang="en-US" sz="2800" dirty="0" smtClean="0"/>
              <a:t>looks (</a:t>
            </a:r>
            <a:r>
              <a:rPr lang="en-US" sz="2800" b="1" i="1" dirty="0" smtClean="0"/>
              <a:t>Special effects make-up</a:t>
            </a:r>
            <a:r>
              <a:rPr lang="en-US" sz="2800" i="1" dirty="0" smtClean="0"/>
              <a:t>). </a:t>
            </a:r>
            <a:endParaRPr lang="lt-LT" sz="2800" i="1" dirty="0" smtClean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5328081" cy="25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31640" y="2132856"/>
            <a:ext cx="6624736" cy="19350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b="1" dirty="0" smtClean="0"/>
              <a:t>No make-up or </a:t>
            </a:r>
            <a:br>
              <a:rPr lang="en-US" sz="5400" b="1" dirty="0" smtClean="0"/>
            </a:br>
            <a:r>
              <a:rPr lang="lt-LT" sz="5400" b="1" dirty="0" smtClean="0"/>
              <a:t>S</a:t>
            </a:r>
            <a:r>
              <a:rPr lang="en-US" sz="5400" b="1" dirty="0" err="1" smtClean="0"/>
              <a:t>tage</a:t>
            </a:r>
            <a:r>
              <a:rPr lang="lt-LT" sz="5400" b="1" dirty="0" smtClean="0"/>
              <a:t> </a:t>
            </a:r>
            <a:r>
              <a:rPr lang="lt-LT" sz="5400" b="1" dirty="0" err="1" smtClean="0"/>
              <a:t>make</a:t>
            </a:r>
            <a:r>
              <a:rPr lang="lt-LT" sz="5400" b="1" dirty="0" smtClean="0"/>
              <a:t>–</a:t>
            </a:r>
            <a:r>
              <a:rPr lang="lt-LT" sz="5400" b="1" dirty="0" err="1" smtClean="0"/>
              <a:t>up</a:t>
            </a:r>
            <a:r>
              <a:rPr lang="lt-LT" sz="5400" b="1" dirty="0" smtClean="0"/>
              <a:t> </a:t>
            </a:r>
            <a:endParaRPr lang="lt-LT" sz="5400" b="1" dirty="0"/>
          </a:p>
        </p:txBody>
      </p:sp>
    </p:spTree>
    <p:extLst>
      <p:ext uri="{BB962C8B-B14F-4D97-AF65-F5344CB8AC3E}">
        <p14:creationId xmlns:p14="http://schemas.microsoft.com/office/powerpoint/2010/main" val="15313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44816" cy="7920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About </a:t>
            </a:r>
            <a:r>
              <a:rPr lang="en-US" b="1" dirty="0"/>
              <a:t>s</a:t>
            </a:r>
            <a:r>
              <a:rPr lang="en-US" b="1" dirty="0" smtClean="0"/>
              <a:t>tage make</a:t>
            </a:r>
            <a:r>
              <a:rPr lang="lt-LT" b="1" dirty="0" smtClean="0"/>
              <a:t>-</a:t>
            </a:r>
            <a:r>
              <a:rPr lang="en-US" b="1" dirty="0" smtClean="0"/>
              <a:t>up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does not look like a person is wearing make-</a:t>
            </a:r>
            <a:r>
              <a:rPr lang="lt-LT" sz="2800" dirty="0" smtClean="0"/>
              <a:t>u</a:t>
            </a:r>
            <a:r>
              <a:rPr lang="en-US" sz="2800" dirty="0" smtClean="0"/>
              <a:t>p.</a:t>
            </a:r>
          </a:p>
          <a:p>
            <a:r>
              <a:rPr lang="en-US" sz="2800" dirty="0" smtClean="0"/>
              <a:t>It is used to correct the distortions caused by the camera lens and lights.</a:t>
            </a:r>
          </a:p>
          <a:p>
            <a:r>
              <a:rPr lang="en-US" sz="2800" dirty="0" smtClean="0"/>
              <a:t>It is used to bring out natural features and cover up blemishes.</a:t>
            </a:r>
          </a:p>
          <a:p>
            <a:r>
              <a:rPr lang="en-US" sz="2800" dirty="0" smtClean="0"/>
              <a:t>Concealer, </a:t>
            </a:r>
            <a:r>
              <a:rPr lang="lt-LT" sz="2800" dirty="0" smtClean="0"/>
              <a:t>e</a:t>
            </a:r>
            <a:r>
              <a:rPr lang="en-US" sz="2800" dirty="0" err="1" smtClean="0"/>
              <a:t>yeliner</a:t>
            </a:r>
            <a:r>
              <a:rPr lang="en-US" sz="2800" dirty="0" smtClean="0"/>
              <a:t> and mascara, </a:t>
            </a:r>
            <a:r>
              <a:rPr lang="lt-LT" sz="2800" dirty="0" smtClean="0"/>
              <a:t>s</a:t>
            </a:r>
            <a:r>
              <a:rPr lang="en-US" sz="2800" dirty="0" err="1" smtClean="0"/>
              <a:t>etting</a:t>
            </a:r>
            <a:r>
              <a:rPr lang="en-US" sz="2800" dirty="0" smtClean="0"/>
              <a:t> powder or pressed powder and </a:t>
            </a:r>
            <a:r>
              <a:rPr lang="lt-LT" sz="2800" dirty="0" smtClean="0"/>
              <a:t>a</a:t>
            </a:r>
            <a:r>
              <a:rPr lang="en-US" sz="2800" dirty="0" smtClean="0"/>
              <a:t> lipstick that is a few shades darker than the natural lip </a:t>
            </a:r>
            <a:r>
              <a:rPr lang="en-US" sz="2800" dirty="0" err="1" smtClean="0"/>
              <a:t>colour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are used for make-up.</a:t>
            </a:r>
            <a:endParaRPr lang="lt-LT" sz="28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40069"/>
            <a:ext cx="3094788" cy="22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2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r>
              <a:rPr lang="en-US" dirty="0" smtClean="0"/>
              <a:t>Warm colors are the best for the film. Cooler colors are exaggerated on camera.</a:t>
            </a:r>
          </a:p>
          <a:p>
            <a:r>
              <a:rPr lang="en-US" dirty="0" smtClean="0"/>
              <a:t>Matte and neutral hues should be used.</a:t>
            </a:r>
          </a:p>
          <a:p>
            <a:r>
              <a:rPr lang="en-US" dirty="0" smtClean="0"/>
              <a:t>High-shine should be avoided.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05" y="3100468"/>
            <a:ext cx="4801147" cy="31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06613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Stage make-up for men. </a:t>
            </a:r>
            <a:r>
              <a:rPr lang="en-US" b="1" dirty="0" smtClean="0"/>
              <a:t>TIPS.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powdered make-up. It helps to prevent light from bouncing off of them</a:t>
            </a:r>
          </a:p>
          <a:p>
            <a:r>
              <a:rPr lang="en-US" dirty="0" smtClean="0"/>
              <a:t>Use evening out skin tone, covering blemishes and eliminating any shine or reflection.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5"/>
            <a:ext cx="3014259" cy="233737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45961"/>
            <a:ext cx="4367086" cy="26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8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31224" cy="922114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Stage make-up for </a:t>
            </a:r>
            <a:r>
              <a:rPr lang="en-US" b="1" dirty="0" smtClean="0"/>
              <a:t>women</a:t>
            </a:r>
            <a:r>
              <a:rPr lang="en-US" b="1" dirty="0"/>
              <a:t>.</a:t>
            </a:r>
            <a:r>
              <a:rPr lang="en-US" b="1" dirty="0" smtClean="0"/>
              <a:t> </a:t>
            </a:r>
            <a:r>
              <a:rPr lang="en-US" b="1" dirty="0" smtClean="0"/>
              <a:t>TIPS.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US" dirty="0" smtClean="0"/>
              <a:t>Accentuate certain features so that you would not look too colorful as </a:t>
            </a:r>
            <a:r>
              <a:rPr lang="en-US" dirty="0"/>
              <a:t>n</a:t>
            </a:r>
            <a:r>
              <a:rPr lang="en-US" dirty="0" smtClean="0"/>
              <a:t>atural look is suggested.</a:t>
            </a:r>
          </a:p>
          <a:p>
            <a:r>
              <a:rPr lang="en-US" dirty="0" smtClean="0"/>
              <a:t>Go for slight exaggeration – don’t overdo it.</a:t>
            </a:r>
          </a:p>
          <a:p>
            <a:r>
              <a:rPr lang="en-US" dirty="0" smtClean="0"/>
              <a:t>Use real stage make-up, real greasepaint. It will help to stand up to the heat of the lights and the stress of performance.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10472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6864" cy="864096"/>
          </a:xfrm>
          <a:solidFill>
            <a:schemeClr val="bg1"/>
          </a:solidFill>
        </p:spPr>
        <p:txBody>
          <a:bodyPr/>
          <a:lstStyle/>
          <a:p>
            <a:r>
              <a:rPr lang="lt-LT" b="1" dirty="0" err="1" smtClean="0"/>
              <a:t>Special</a:t>
            </a:r>
            <a:r>
              <a:rPr lang="lt-LT" b="1" dirty="0" smtClean="0"/>
              <a:t> </a:t>
            </a:r>
            <a:r>
              <a:rPr lang="lt-LT" b="1" dirty="0" err="1" smtClean="0"/>
              <a:t>effect</a:t>
            </a:r>
            <a:r>
              <a:rPr lang="en-US" b="1" dirty="0" smtClean="0"/>
              <a:t>s</a:t>
            </a:r>
            <a:r>
              <a:rPr lang="lt-LT" b="1" dirty="0" smtClean="0"/>
              <a:t> </a:t>
            </a:r>
            <a:r>
              <a:rPr lang="lt-LT" b="1" dirty="0" err="1" smtClean="0"/>
              <a:t>make</a:t>
            </a:r>
            <a:r>
              <a:rPr lang="lt-LT" b="1" dirty="0" smtClean="0"/>
              <a:t>–</a:t>
            </a:r>
            <a:r>
              <a:rPr lang="lt-LT" b="1" dirty="0" err="1" smtClean="0"/>
              <a:t>up</a:t>
            </a:r>
            <a:r>
              <a:rPr lang="lt-LT" b="1" dirty="0" smtClean="0"/>
              <a:t> 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285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751</Words>
  <Application>Microsoft Office PowerPoint</Application>
  <PresentationFormat>Demonstracija ekrane (4:3)</PresentationFormat>
  <Paragraphs>88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4" baseType="lpstr">
      <vt:lpstr>Office tema</vt:lpstr>
      <vt:lpstr>Make – up for actors/ actresses </vt:lpstr>
      <vt:lpstr>Content</vt:lpstr>
      <vt:lpstr>Types of make–up</vt:lpstr>
      <vt:lpstr>No make-up or  Stage make–up </vt:lpstr>
      <vt:lpstr>About stage make-up</vt:lpstr>
      <vt:lpstr>PowerPoint pristatymas</vt:lpstr>
      <vt:lpstr>Stage make-up for men. TIPS.</vt:lpstr>
      <vt:lpstr>Stage make-up for women. TIPS.</vt:lpstr>
      <vt:lpstr>Special effects make–up </vt:lpstr>
      <vt:lpstr>About special effects make–up</vt:lpstr>
      <vt:lpstr>About Special effects make–up</vt:lpstr>
      <vt:lpstr>10 steps how to do special effects make-up</vt:lpstr>
      <vt:lpstr>PowerPoint pristatymas</vt:lpstr>
      <vt:lpstr>How movie monsters are made?</vt:lpstr>
      <vt:lpstr> Scrapes special fx makeup tutorial </vt:lpstr>
      <vt:lpstr>Top 10 SFX makeup hacks</vt:lpstr>
      <vt:lpstr>Actors before and after applying special effects make-up</vt:lpstr>
      <vt:lpstr>PowerPoint pristatymas</vt:lpstr>
      <vt:lpstr>PowerPoint pristatymas</vt:lpstr>
      <vt:lpstr>Project members  before and after applying special effects make-up</vt:lpstr>
      <vt:lpstr>PowerPoint pristatymas</vt:lpstr>
      <vt:lpstr>We are ready for Make-up</vt:lpstr>
      <vt:lpstr>Thanks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– up for actors/ actresses</dc:title>
  <dc:creator>Vartotojas</dc:creator>
  <cp:lastModifiedBy>Gabija</cp:lastModifiedBy>
  <cp:revision>61</cp:revision>
  <dcterms:created xsi:type="dcterms:W3CDTF">2018-02-23T14:14:18Z</dcterms:created>
  <dcterms:modified xsi:type="dcterms:W3CDTF">2018-04-09T08:08:21Z</dcterms:modified>
</cp:coreProperties>
</file>