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1" r:id="rId4"/>
    <p:sldId id="265" r:id="rId5"/>
    <p:sldId id="272" r:id="rId6"/>
    <p:sldId id="267" r:id="rId7"/>
    <p:sldId id="273" r:id="rId8"/>
    <p:sldId id="268" r:id="rId9"/>
    <p:sldId id="274" r:id="rId10"/>
    <p:sldId id="269" r:id="rId11"/>
    <p:sldId id="275" r:id="rId12"/>
    <p:sldId id="270" r:id="rId13"/>
    <p:sldId id="276" r:id="rId14"/>
    <p:sldId id="263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64B9-3A61-442F-9B84-116BD9AED6FB}" type="datetimeFigureOut">
              <a:rPr lang="pl-PL" smtClean="0"/>
              <a:pPr/>
              <a:t>2018-04-12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6335-89C7-439A-B150-EE4C1D3477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64B9-3A61-442F-9B84-116BD9AED6FB}" type="datetimeFigureOut">
              <a:rPr lang="pl-PL" smtClean="0"/>
              <a:pPr/>
              <a:t>2018-04-12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6335-89C7-439A-B150-EE4C1D3477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64B9-3A61-442F-9B84-116BD9AED6FB}" type="datetimeFigureOut">
              <a:rPr lang="pl-PL" smtClean="0"/>
              <a:pPr/>
              <a:t>2018-04-12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6335-89C7-439A-B150-EE4C1D3477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64B9-3A61-442F-9B84-116BD9AED6FB}" type="datetimeFigureOut">
              <a:rPr lang="pl-PL" smtClean="0"/>
              <a:pPr/>
              <a:t>2018-04-12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6335-89C7-439A-B150-EE4C1D3477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64B9-3A61-442F-9B84-116BD9AED6FB}" type="datetimeFigureOut">
              <a:rPr lang="pl-PL" smtClean="0"/>
              <a:pPr/>
              <a:t>2018-04-12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6335-89C7-439A-B150-EE4C1D3477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64B9-3A61-442F-9B84-116BD9AED6FB}" type="datetimeFigureOut">
              <a:rPr lang="pl-PL" smtClean="0"/>
              <a:pPr/>
              <a:t>2018-04-12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6335-89C7-439A-B150-EE4C1D3477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64B9-3A61-442F-9B84-116BD9AED6FB}" type="datetimeFigureOut">
              <a:rPr lang="pl-PL" smtClean="0"/>
              <a:pPr/>
              <a:t>2018-04-12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6335-89C7-439A-B150-EE4C1D3477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64B9-3A61-442F-9B84-116BD9AED6FB}" type="datetimeFigureOut">
              <a:rPr lang="pl-PL" smtClean="0"/>
              <a:pPr/>
              <a:t>2018-04-12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6335-89C7-439A-B150-EE4C1D3477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64B9-3A61-442F-9B84-116BD9AED6FB}" type="datetimeFigureOut">
              <a:rPr lang="pl-PL" smtClean="0"/>
              <a:pPr/>
              <a:t>2018-04-12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6335-89C7-439A-B150-EE4C1D3477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64B9-3A61-442F-9B84-116BD9AED6FB}" type="datetimeFigureOut">
              <a:rPr lang="pl-PL" smtClean="0"/>
              <a:pPr/>
              <a:t>2018-04-12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6335-89C7-439A-B150-EE4C1D3477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64B9-3A61-442F-9B84-116BD9AED6FB}" type="datetimeFigureOut">
              <a:rPr lang="pl-PL" smtClean="0"/>
              <a:pPr/>
              <a:t>2018-04-12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6335-89C7-439A-B150-EE4C1D3477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B64B9-3A61-442F-9B84-116BD9AED6FB}" type="datetimeFigureOut">
              <a:rPr lang="pl-PL" smtClean="0"/>
              <a:pPr/>
              <a:t>2018-04-12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6335-89C7-439A-B150-EE4C1D34777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8000" b="1" dirty="0" err="1" smtClean="0"/>
              <a:t>How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costumes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are</a:t>
            </a:r>
            <a:r>
              <a:rPr lang="pl-PL" sz="8000" b="1" dirty="0" smtClean="0"/>
              <a:t> </a:t>
            </a:r>
            <a:r>
              <a:rPr lang="pl-PL" sz="8000" b="1" dirty="0" err="1" smtClean="0"/>
              <a:t>made</a:t>
            </a:r>
            <a:r>
              <a:rPr lang="pl-PL" sz="8000" b="1" dirty="0" smtClean="0"/>
              <a:t> for </a:t>
            </a:r>
            <a:r>
              <a:rPr lang="pl-PL" sz="8000" b="1" dirty="0" err="1" smtClean="0"/>
              <a:t>actors</a:t>
            </a:r>
            <a:endParaRPr lang="pl-PL" sz="8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>
            <a:normAutofit/>
          </a:bodyPr>
          <a:lstStyle/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Sara Miernik IA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 descr="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925796"/>
            <a:ext cx="2736304" cy="1817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uid_85e2bd714a2abc72facc08d67af56b9e1316004665241_width_700_play_0_pos_3_gs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753036"/>
            <a:ext cx="2757685" cy="206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Sewn</a:t>
            </a:r>
            <a:r>
              <a:rPr lang="pl-PL" b="1" dirty="0" smtClean="0"/>
              <a:t> </a:t>
            </a:r>
            <a:r>
              <a:rPr lang="pl-PL" b="1" dirty="0" err="1" smtClean="0"/>
              <a:t>Costume</a:t>
            </a:r>
            <a:r>
              <a:rPr lang="pl-PL" b="1" dirty="0" smtClean="0"/>
              <a:t> </a:t>
            </a:r>
            <a:r>
              <a:rPr lang="pl-PL" b="1" dirty="0" err="1" smtClean="0"/>
              <a:t>isn’t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end</a:t>
            </a:r>
            <a:r>
              <a:rPr lang="pl-PL" b="1" dirty="0" smtClean="0"/>
              <a:t> of </a:t>
            </a:r>
            <a:r>
              <a:rPr lang="pl-PL" b="1" dirty="0" err="1" smtClean="0"/>
              <a:t>work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en-US" dirty="0" smtClean="0"/>
              <a:t>The finished costumes are transferred to the theater, where the fittings are carried out. Various modifications are still possible. By adding subtle details, you can highlight selected aspects of a given actor's </a:t>
            </a:r>
            <a:r>
              <a:rPr lang="pl-PL" dirty="0" smtClean="0"/>
              <a:t>role</a:t>
            </a:r>
            <a:r>
              <a:rPr lang="en-US" dirty="0" smtClean="0"/>
              <a:t>, </a:t>
            </a:r>
            <a:r>
              <a:rPr lang="en-US" dirty="0" smtClean="0"/>
              <a:t>or highlight important character traits.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brane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4664"/>
            <a:ext cx="3348444" cy="2508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pobrane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284984"/>
            <a:ext cx="4658609" cy="302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vh208414_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429000"/>
            <a:ext cx="3096344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romeoij_hyc_kra_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60648"/>
            <a:ext cx="4427984" cy="294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Sewn</a:t>
            </a:r>
            <a:r>
              <a:rPr lang="pl-PL" b="1" dirty="0" smtClean="0"/>
              <a:t> </a:t>
            </a:r>
            <a:r>
              <a:rPr lang="pl-PL" b="1" dirty="0" err="1" smtClean="0"/>
              <a:t>Costume</a:t>
            </a:r>
            <a:r>
              <a:rPr lang="pl-PL" b="1" dirty="0" smtClean="0"/>
              <a:t> </a:t>
            </a:r>
            <a:r>
              <a:rPr lang="pl-PL" b="1" dirty="0" err="1" smtClean="0"/>
              <a:t>isn’t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end</a:t>
            </a:r>
            <a:r>
              <a:rPr lang="pl-PL" b="1" dirty="0" smtClean="0"/>
              <a:t> of </a:t>
            </a:r>
            <a:r>
              <a:rPr lang="pl-PL" b="1" dirty="0" err="1" smtClean="0"/>
              <a:t>work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en-US" dirty="0" smtClean="0"/>
              <a:t>Also the actors themselves often report corrections and </a:t>
            </a:r>
            <a:r>
              <a:rPr lang="en-US" dirty="0" smtClean="0"/>
              <a:t>comments</a:t>
            </a:r>
            <a:r>
              <a:rPr lang="pl-PL" dirty="0" smtClean="0"/>
              <a:t> </a:t>
            </a:r>
            <a:r>
              <a:rPr lang="pl-PL" smtClean="0"/>
              <a:t>about</a:t>
            </a:r>
            <a:r>
              <a:rPr lang="en-US" smtClean="0"/>
              <a:t> </a:t>
            </a:r>
            <a:r>
              <a:rPr lang="en-US" dirty="0" smtClean="0"/>
              <a:t>to theatrical costumes,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en-US" dirty="0" smtClean="0"/>
              <a:t>usually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en-US" dirty="0" smtClean="0"/>
              <a:t> causes disputes in the theatrical wardrobe. Their positive solution depends on the diplomacy of the costume designer and his ability to ... make small concessions.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b1b-kostiumy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348424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catherine-de-medici-costume--mw-113494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7410" y="332656"/>
            <a:ext cx="4877078" cy="6525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12000" dirty="0" err="1" smtClean="0"/>
              <a:t>The</a:t>
            </a:r>
            <a:r>
              <a:rPr lang="pl-PL" sz="12000" dirty="0" smtClean="0"/>
              <a:t> </a:t>
            </a:r>
            <a:r>
              <a:rPr lang="pl-PL" sz="12000" dirty="0" err="1"/>
              <a:t>E</a:t>
            </a:r>
            <a:r>
              <a:rPr lang="pl-PL" sz="12000" dirty="0" err="1" smtClean="0"/>
              <a:t>nd</a:t>
            </a:r>
            <a:r>
              <a:rPr lang="pl-PL" sz="12000" dirty="0" smtClean="0"/>
              <a:t> </a:t>
            </a:r>
          </a:p>
          <a:p>
            <a:pPr algn="ctr">
              <a:buNone/>
            </a:pPr>
            <a:endParaRPr lang="pl-PL" sz="9600" dirty="0"/>
          </a:p>
        </p:txBody>
      </p:sp>
      <p:pic>
        <p:nvPicPr>
          <p:cNvPr id="4" name="Obraz 3" descr="przedstawienie-teatralne-dla-dwojga-w-teatrze-sabat-warszawa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415745"/>
            <a:ext cx="5760640" cy="317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7ce84e2b903f8a0b84ed1362652e0e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260649"/>
            <a:ext cx="1741372" cy="208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565985efc6a6d_o,size,200x140,q,70,h,59da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404664"/>
            <a:ext cx="2193032" cy="1535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importance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costume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theater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</a:t>
            </a:r>
            <a:r>
              <a:rPr lang="en-US" dirty="0" smtClean="0"/>
              <a:t>Acting is a difficult art, requiring </a:t>
            </a:r>
            <a:r>
              <a:rPr lang="en-US" dirty="0" err="1" smtClean="0"/>
              <a:t>incredibl</a:t>
            </a:r>
            <a:r>
              <a:rPr lang="pl-PL" dirty="0" smtClean="0"/>
              <a:t>e </a:t>
            </a:r>
            <a:r>
              <a:rPr lang="en-US" dirty="0" smtClean="0"/>
              <a:t>creativity and commitment from the person practicing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  <a:r>
              <a:rPr lang="pl-PL" dirty="0" err="1" smtClean="0"/>
              <a:t>Furthermore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actor</a:t>
            </a:r>
            <a:r>
              <a:rPr lang="pl-PL" dirty="0" smtClean="0"/>
              <a:t>,</a:t>
            </a:r>
            <a:r>
              <a:rPr lang="en-US" dirty="0" smtClean="0"/>
              <a:t> while on stage, works exclusively on the basis of his own resources</a:t>
            </a:r>
            <a:r>
              <a:rPr lang="pl-PL" dirty="0" smtClean="0"/>
              <a:t>: face </a:t>
            </a:r>
            <a:r>
              <a:rPr lang="pl-PL" dirty="0" err="1" smtClean="0"/>
              <a:t>exprecion</a:t>
            </a:r>
            <a:r>
              <a:rPr lang="en-US" dirty="0" smtClean="0"/>
              <a:t>, gesture</a:t>
            </a:r>
            <a:r>
              <a:rPr lang="pl-PL" dirty="0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and voice. The theatrical costume is actually the only external attribute</a:t>
            </a:r>
            <a:r>
              <a:rPr lang="pl-PL" dirty="0" smtClean="0"/>
              <a:t>,</a:t>
            </a:r>
            <a:r>
              <a:rPr lang="en-US" dirty="0" smtClean="0"/>
              <a:t> therefore, it is very important that the stage </a:t>
            </a:r>
            <a:r>
              <a:rPr lang="en-US" dirty="0" err="1" smtClean="0"/>
              <a:t>clothin</a:t>
            </a:r>
            <a:r>
              <a:rPr lang="pl-PL" dirty="0" smtClean="0"/>
              <a:t>g</a:t>
            </a:r>
            <a:r>
              <a:rPr lang="en-US" dirty="0" smtClean="0"/>
              <a:t> enabled the realization of the artistic concept of the </a:t>
            </a:r>
            <a:r>
              <a:rPr lang="en-US" dirty="0" err="1" smtClean="0"/>
              <a:t>spectacl</a:t>
            </a:r>
            <a:r>
              <a:rPr lang="pl-PL" dirty="0" smtClean="0"/>
              <a:t>e.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732a348eabb4971f7daa00f1b0ab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3063592" cy="459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cyrulik_sewilski_30m_mv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573016"/>
            <a:ext cx="5030844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4097-wlasnie-skonczylam-rodzine-borgiow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476672"/>
            <a:ext cx="476250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Costume</a:t>
            </a:r>
            <a:r>
              <a:rPr lang="pl-PL" b="1" dirty="0" smtClean="0"/>
              <a:t> </a:t>
            </a:r>
            <a:r>
              <a:rPr lang="pl-PL" b="1" dirty="0" err="1" smtClean="0"/>
              <a:t>design-at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beginnig</a:t>
            </a:r>
            <a:r>
              <a:rPr lang="pl-PL" b="1" dirty="0" smtClean="0"/>
              <a:t> was a </a:t>
            </a:r>
            <a:r>
              <a:rPr lang="pl-PL" b="1" dirty="0" err="1" smtClean="0"/>
              <a:t>scenario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important</a:t>
            </a:r>
            <a:r>
              <a:rPr lang="pl-PL" dirty="0" smtClean="0"/>
              <a:t> </a:t>
            </a:r>
            <a:r>
              <a:rPr lang="pl-PL" dirty="0" err="1" smtClean="0"/>
              <a:t>issue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costume</a:t>
            </a:r>
            <a:r>
              <a:rPr lang="pl-PL" dirty="0" smtClean="0"/>
              <a:t> </a:t>
            </a:r>
            <a:r>
              <a:rPr lang="pl-PL" dirty="0" err="1" smtClean="0"/>
              <a:t>designing</a:t>
            </a:r>
            <a:r>
              <a:rPr lang="pl-PL" dirty="0" smtClean="0"/>
              <a:t> for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needs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performance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familizarization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climate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script</a:t>
            </a:r>
            <a:r>
              <a:rPr lang="pl-PL" dirty="0" smtClean="0"/>
              <a:t> and </a:t>
            </a:r>
            <a:r>
              <a:rPr lang="en-US" dirty="0" smtClean="0"/>
              <a:t>discussing expectations with the</a:t>
            </a:r>
            <a:r>
              <a:rPr lang="pl-PL" dirty="0" smtClean="0"/>
              <a:t> </a:t>
            </a:r>
            <a:r>
              <a:rPr lang="pl-PL" dirty="0" err="1" smtClean="0"/>
              <a:t>stage</a:t>
            </a:r>
            <a:r>
              <a:rPr lang="pl-PL" dirty="0" smtClean="0"/>
              <a:t> manager. On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basis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costume-designer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start </a:t>
            </a:r>
            <a:r>
              <a:rPr lang="pl-PL" dirty="0" err="1" smtClean="0"/>
              <a:t>conceptual</a:t>
            </a:r>
            <a:r>
              <a:rPr lang="pl-PL" dirty="0" smtClean="0"/>
              <a:t> </a:t>
            </a:r>
            <a:r>
              <a:rPr lang="pl-PL" dirty="0" err="1" smtClean="0"/>
              <a:t>work</a:t>
            </a:r>
            <a:r>
              <a:rPr lang="pl-PL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001223photo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612068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293096"/>
            <a:ext cx="5723135" cy="228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Costume</a:t>
            </a:r>
            <a:r>
              <a:rPr lang="pl-PL" b="1" dirty="0" smtClean="0"/>
              <a:t> design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dirty="0" err="1" smtClean="0"/>
              <a:t>Depending</a:t>
            </a:r>
            <a:r>
              <a:rPr lang="pl-PL" dirty="0" smtClean="0"/>
              <a:t> </a:t>
            </a:r>
            <a:r>
              <a:rPr lang="en-US" dirty="0" smtClean="0"/>
              <a:t>on the time and age</a:t>
            </a:r>
            <a:r>
              <a:rPr lang="pl-PL" dirty="0" smtClean="0"/>
              <a:t>,</a:t>
            </a:r>
            <a:r>
              <a:rPr lang="en-US" dirty="0" smtClean="0"/>
              <a:t> proper research is often necessary: analysis of old recordings, review of photos or articles in archives or libraries</a:t>
            </a:r>
            <a:r>
              <a:rPr lang="pl-PL" dirty="0" smtClean="0"/>
              <a:t>.</a:t>
            </a:r>
            <a:r>
              <a:rPr lang="en-US" dirty="0" smtClean="0"/>
              <a:t> After the project has been prepared, further consultations are held, which allow for necessary modifications in advance.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672603" cy="310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dace5c21-c3a5-4a85-87a3-dcd76ccb27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573016"/>
            <a:ext cx="7056784" cy="308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kostium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764704"/>
            <a:ext cx="3374869" cy="235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S</a:t>
            </a:r>
            <a:r>
              <a:rPr lang="pl-PL" b="1" dirty="0" err="1" smtClean="0"/>
              <a:t>ewing</a:t>
            </a:r>
            <a:r>
              <a:rPr lang="pl-PL" b="1" dirty="0" smtClean="0"/>
              <a:t> </a:t>
            </a:r>
            <a:r>
              <a:rPr lang="pl-PL" b="1" dirty="0" err="1"/>
              <a:t>C</a:t>
            </a:r>
            <a:r>
              <a:rPr lang="pl-PL" b="1" dirty="0" err="1" smtClean="0"/>
              <a:t>ostumes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</a:t>
            </a:r>
            <a:r>
              <a:rPr lang="en-US" dirty="0" smtClean="0"/>
              <a:t>When the final costume design is prepared, it goes to the tailor. The cooperation between the costume designer and the tailor </a:t>
            </a:r>
            <a:r>
              <a:rPr lang="pl-PL" dirty="0" err="1" smtClean="0"/>
              <a:t>needs</a:t>
            </a:r>
            <a:r>
              <a:rPr lang="pl-PL" dirty="0" smtClean="0"/>
              <a:t> to be</a:t>
            </a:r>
            <a:r>
              <a:rPr lang="en-US" dirty="0" smtClean="0"/>
              <a:t> </a:t>
            </a:r>
            <a:r>
              <a:rPr lang="en-US" dirty="0" smtClean="0"/>
              <a:t>smooth and an important step is also the </a:t>
            </a:r>
            <a:r>
              <a:rPr lang="pl-PL" dirty="0" smtClean="0"/>
              <a:t>joint </a:t>
            </a:r>
            <a:r>
              <a:rPr lang="en-US" dirty="0" smtClean="0"/>
              <a:t>selection of materials. Sometimes the external company is responsible for all the work on the costumes, which facilitates communication at this stage.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0d3384977a0d_o,size,200x140,q,70,h,52b5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421346" cy="2394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pobr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908720"/>
            <a:ext cx="2319722" cy="491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Niemodlin Stroje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996952"/>
            <a:ext cx="5017740" cy="334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pobrane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836712"/>
            <a:ext cx="216024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361</Words>
  <Application>Microsoft Office PowerPoint</Application>
  <PresentationFormat>Pokaz na ekranie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How costumes are made for actors</vt:lpstr>
      <vt:lpstr>The importance of the costume the theater</vt:lpstr>
      <vt:lpstr>Slajd 3</vt:lpstr>
      <vt:lpstr>Costume design-at the beginnig was a scenario</vt:lpstr>
      <vt:lpstr>Slajd 5</vt:lpstr>
      <vt:lpstr>Costume design</vt:lpstr>
      <vt:lpstr>Slajd 7</vt:lpstr>
      <vt:lpstr>Sewing Costumes</vt:lpstr>
      <vt:lpstr>Slajd 9</vt:lpstr>
      <vt:lpstr>Sewn Costume isn’t the end of work</vt:lpstr>
      <vt:lpstr>Slajd 11</vt:lpstr>
      <vt:lpstr>Sewn Costume isn’t the end of work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costumes are made for actors</dc:title>
  <dc:creator>Barbara</dc:creator>
  <cp:lastModifiedBy>Barbara</cp:lastModifiedBy>
  <cp:revision>28</cp:revision>
  <dcterms:created xsi:type="dcterms:W3CDTF">2018-03-03T16:55:09Z</dcterms:created>
  <dcterms:modified xsi:type="dcterms:W3CDTF">2018-04-12T17:45:15Z</dcterms:modified>
</cp:coreProperties>
</file>